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61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7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20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7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0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5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7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4272B2-168A-4CD4-9FB0-0F8FD74B4B7F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C24F53-599B-4385-BD53-2104EFC4D4A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5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2bmarketingconf.imi.i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f@imi.i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1741"/>
            <a:ext cx="9144000" cy="1655762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موضوع: ..................................</a:t>
            </a:r>
          </a:p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سخنران: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 جناب آقای / سرکار خانم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.......</a:t>
            </a:r>
          </a:p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سمت: ...................................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375441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29237"/>
              </p:ext>
            </p:extLst>
          </p:nvPr>
        </p:nvGraphicFramePr>
        <p:xfrm>
          <a:off x="2225638" y="648716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578142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https://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hlinkClick r:id="rId3"/>
                        </a:rPr>
                        <a:t>b2bmarketingconf.imi.ir</a:t>
                      </a:r>
                      <a:r>
                        <a:rPr lang="en-US" dirty="0" smtClean="0"/>
                        <a:t>                                             </a:t>
                      </a:r>
                      <a:r>
                        <a:rPr lang="en-US" dirty="0" smtClean="0">
                          <a:hlinkClick r:id="rId4"/>
                        </a:rPr>
                        <a:t>conf@imi.ir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157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50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0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59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55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4339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FFF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18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 Nazanin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 Armin</dc:creator>
  <cp:lastModifiedBy>Shahin Armin</cp:lastModifiedBy>
  <cp:revision>5</cp:revision>
  <dcterms:created xsi:type="dcterms:W3CDTF">2023-05-27T07:56:43Z</dcterms:created>
  <dcterms:modified xsi:type="dcterms:W3CDTF">2023-05-27T08:32:07Z</dcterms:modified>
</cp:coreProperties>
</file>